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13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26E51-6751-45F0-A6F8-015E1F395B0B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DB1DE-0988-4AF1-A294-F4BD1C3647D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8506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4327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41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33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700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8260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1521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941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14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876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297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271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0ACE1-98D0-7C42-ADE2-C00C56C59BB8}" type="datetimeFigureOut">
              <a:rPr lang="es-ES" smtClean="0"/>
              <a:t>06/04/2024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DE9A2-6535-AD42-9624-2E49D19B23B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84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EDC3885B-5BD8-FD6A-F40D-25AAC5B737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502" y="173663"/>
            <a:ext cx="1813078" cy="8603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CABE90D6-420E-A89A-70C0-DB7EE536F805}"/>
              </a:ext>
            </a:extLst>
          </p:cNvPr>
          <p:cNvSpPr/>
          <p:nvPr/>
        </p:nvSpPr>
        <p:spPr>
          <a:xfrm>
            <a:off x="1917580" y="173663"/>
            <a:ext cx="4835918" cy="615553"/>
          </a:xfrm>
          <a:prstGeom prst="rect">
            <a:avLst/>
          </a:prstGeom>
          <a:noFill/>
          <a:ln w="76200">
            <a:noFill/>
          </a:ln>
          <a:effectLst>
            <a:outerShdw blurRad="40000" dist="20000" dir="5400000" rotWithShape="0">
              <a:srgbClr val="000000">
                <a:alpha val="38000"/>
              </a:srgbClr>
            </a:outerShdw>
            <a:softEdge rad="31750"/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defTabSz="908020" fontAlgn="base">
              <a:defRPr/>
            </a:pPr>
            <a:r>
              <a:rPr lang="es-ES" sz="2000" b="1" spc="16" dirty="0">
                <a:ln w="0"/>
                <a:solidFill>
                  <a:srgbClr val="1F497D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  <a:p>
            <a:pPr algn="ctr" defTabSz="908020" fontAlgn="base">
              <a:defRPr/>
            </a:pPr>
            <a:r>
              <a:rPr lang="es-ES_tradnl" sz="14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Autores: Apellidos, nombre; Apellidos, nombre; </a:t>
            </a:r>
            <a:r>
              <a:rPr lang="es-ES_tradnl" sz="1400" b="1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s-ES" sz="14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39130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104"/>
    </mc:Choice>
    <mc:Fallback xmlns="">
      <p:transition spd="slow" advTm="211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9|1.9|2.6|2.1|1.6|2|2.3|0.6|0.8|0.6|0.6|0.5"/>
</p:tagLst>
</file>

<file path=ppt/theme/theme1.xml><?xml version="1.0" encoding="utf-8"?>
<a:theme xmlns:a="http://schemas.openxmlformats.org/drawingml/2006/main" name="Office 2013 - Tema de 2022">
  <a:themeElements>
    <a:clrScheme name="Office 2013 - Tema de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Tema de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Tema de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</TotalTime>
  <Words>12</Words>
  <Application>Microsoft Office PowerPoint</Application>
  <PresentationFormat>A4 (210 x 297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2013 - Tema de 2022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david maya lópez</dc:creator>
  <cp:lastModifiedBy>MARIA CARMEN DUQUE DEL RIO</cp:lastModifiedBy>
  <cp:revision>8</cp:revision>
  <dcterms:created xsi:type="dcterms:W3CDTF">2024-04-04T09:59:06Z</dcterms:created>
  <dcterms:modified xsi:type="dcterms:W3CDTF">2024-04-06T10:45:40Z</dcterms:modified>
</cp:coreProperties>
</file>